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298" r:id="rId6"/>
    <p:sldId id="276" r:id="rId7"/>
    <p:sldId id="281" r:id="rId8"/>
    <p:sldId id="272" r:id="rId9"/>
    <p:sldId id="299" r:id="rId10"/>
    <p:sldId id="300" r:id="rId11"/>
    <p:sldId id="259" r:id="rId12"/>
    <p:sldId id="302" r:id="rId13"/>
    <p:sldId id="277" r:id="rId14"/>
    <p:sldId id="301" r:id="rId15"/>
    <p:sldId id="280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72AE3-4264-AC43-9C86-5D08255156DC}" v="4" dt="2026-01-27T15:34:36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599" autoAdjust="0"/>
  </p:normalViewPr>
  <p:slideViewPr>
    <p:cSldViewPr snapToGrid="0">
      <p:cViewPr varScale="1">
        <p:scale>
          <a:sx n="102" d="100"/>
          <a:sy n="102" d="100"/>
        </p:scale>
        <p:origin x="2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Chhokar" userId="9b0dfbc0-f76e-49ef-bde6-d7eb5b8836fb" providerId="ADAL" clId="{671F44C2-BE82-5FF2-9B25-077C84CC8EB3}"/>
    <pc:docChg chg="sldOrd">
      <pc:chgData name="Nikki Chhokar" userId="9b0dfbc0-f76e-49ef-bde6-d7eb5b8836fb" providerId="ADAL" clId="{671F44C2-BE82-5FF2-9B25-077C84CC8EB3}" dt="2026-01-28T09:03:49.215" v="0" actId="20578"/>
      <pc:docMkLst>
        <pc:docMk/>
      </pc:docMkLst>
      <pc:sldChg chg="ord">
        <pc:chgData name="Nikki Chhokar" userId="9b0dfbc0-f76e-49ef-bde6-d7eb5b8836fb" providerId="ADAL" clId="{671F44C2-BE82-5FF2-9B25-077C84CC8EB3}" dt="2026-01-28T09:03:49.215" v="0" actId="20578"/>
        <pc:sldMkLst>
          <pc:docMk/>
          <pc:sldMk cId="3728418004" sldId="302"/>
        </pc:sldMkLst>
      </pc:sldChg>
    </pc:docChg>
  </pc:docChgLst>
  <pc:docChgLst>
    <pc:chgData name="Nikki Chhokar" userId="9b0dfbc0-f76e-49ef-bde6-d7eb5b8836fb" providerId="ADAL" clId="{526F7F05-029B-5B18-BA8F-8E2D203873A2}"/>
    <pc:docChg chg="addSld modSld">
      <pc:chgData name="Nikki Chhokar" userId="9b0dfbc0-f76e-49ef-bde6-d7eb5b8836fb" providerId="ADAL" clId="{526F7F05-029B-5B18-BA8F-8E2D203873A2}" dt="2026-01-27T15:34:36.527" v="5" actId="14826"/>
      <pc:docMkLst>
        <pc:docMk/>
      </pc:docMkLst>
      <pc:sldChg chg="modSp">
        <pc:chgData name="Nikki Chhokar" userId="9b0dfbc0-f76e-49ef-bde6-d7eb5b8836fb" providerId="ADAL" clId="{526F7F05-029B-5B18-BA8F-8E2D203873A2}" dt="2026-01-27T15:34:36.527" v="5" actId="14826"/>
        <pc:sldMkLst>
          <pc:docMk/>
          <pc:sldMk cId="3662074098" sldId="277"/>
        </pc:sldMkLst>
        <pc:picChg chg="mod">
          <ac:chgData name="Nikki Chhokar" userId="9b0dfbc0-f76e-49ef-bde6-d7eb5b8836fb" providerId="ADAL" clId="{526F7F05-029B-5B18-BA8F-8E2D203873A2}" dt="2026-01-27T15:34:36.527" v="5" actId="14826"/>
          <ac:picMkLst>
            <pc:docMk/>
            <pc:sldMk cId="3662074098" sldId="277"/>
            <ac:picMk id="8" creationId="{4D8CF307-EE11-0E8E-5A6E-5B628ED8B084}"/>
          </ac:picMkLst>
        </pc:picChg>
      </pc:sldChg>
      <pc:sldChg chg="modSp modNotesTx">
        <pc:chgData name="Nikki Chhokar" userId="9b0dfbc0-f76e-49ef-bde6-d7eb5b8836fb" providerId="ADAL" clId="{526F7F05-029B-5B18-BA8F-8E2D203873A2}" dt="2026-01-27T14:36:36.348" v="1" actId="14826"/>
        <pc:sldMkLst>
          <pc:docMk/>
          <pc:sldMk cId="2751466828" sldId="298"/>
        </pc:sldMkLst>
        <pc:picChg chg="mod">
          <ac:chgData name="Nikki Chhokar" userId="9b0dfbc0-f76e-49ef-bde6-d7eb5b8836fb" providerId="ADAL" clId="{526F7F05-029B-5B18-BA8F-8E2D203873A2}" dt="2026-01-27T14:36:36.348" v="1" actId="14826"/>
          <ac:picMkLst>
            <pc:docMk/>
            <pc:sldMk cId="2751466828" sldId="298"/>
            <ac:picMk id="15" creationId="{E2C14820-4070-0400-D25D-A53CC7CFF706}"/>
          </ac:picMkLst>
        </pc:picChg>
      </pc:sldChg>
      <pc:sldChg chg="modSp">
        <pc:chgData name="Nikki Chhokar" userId="9b0dfbc0-f76e-49ef-bde6-d7eb5b8836fb" providerId="ADAL" clId="{526F7F05-029B-5B18-BA8F-8E2D203873A2}" dt="2026-01-27T15:34:25.465" v="4" actId="14826"/>
        <pc:sldMkLst>
          <pc:docMk/>
          <pc:sldMk cId="1935534013" sldId="299"/>
        </pc:sldMkLst>
        <pc:picChg chg="mod">
          <ac:chgData name="Nikki Chhokar" userId="9b0dfbc0-f76e-49ef-bde6-d7eb5b8836fb" providerId="ADAL" clId="{526F7F05-029B-5B18-BA8F-8E2D203873A2}" dt="2026-01-27T15:34:25.465" v="4" actId="14826"/>
          <ac:picMkLst>
            <pc:docMk/>
            <pc:sldMk cId="1935534013" sldId="299"/>
            <ac:picMk id="10" creationId="{0EDC69D4-14F3-7E40-A9C4-02694198D95B}"/>
          </ac:picMkLst>
        </pc:picChg>
      </pc:sldChg>
      <pc:sldChg chg="modSp add">
        <pc:chgData name="Nikki Chhokar" userId="9b0dfbc0-f76e-49ef-bde6-d7eb5b8836fb" providerId="ADAL" clId="{526F7F05-029B-5B18-BA8F-8E2D203873A2}" dt="2026-01-27T14:37:00.518" v="3" actId="14826"/>
        <pc:sldMkLst>
          <pc:docMk/>
          <pc:sldMk cId="1034064580" sldId="303"/>
        </pc:sldMkLst>
        <pc:picChg chg="mod">
          <ac:chgData name="Nikki Chhokar" userId="9b0dfbc0-f76e-49ef-bde6-d7eb5b8836fb" providerId="ADAL" clId="{526F7F05-029B-5B18-BA8F-8E2D203873A2}" dt="2026-01-27T14:37:00.518" v="3" actId="14826"/>
          <ac:picMkLst>
            <pc:docMk/>
            <pc:sldMk cId="1034064580" sldId="303"/>
            <ac:picMk id="6" creationId="{3D9495D2-24C6-0FBC-FDB4-0B76A5F5F2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675F-C24B-4356-AEB0-969CC810C2C7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4E0F-D326-4B49-9E87-EE25121A0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9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8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86206-AE6D-DC99-27E1-23FBA1938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CE26D-EBB2-12D5-B3B0-3D8FAA86A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EB64F6-E4F7-DE98-F69B-308FCDF35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EB56-9FAB-3FA1-DF89-1F2C3E7C5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8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96EB-8802-06DC-0BB9-9D093FB22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92D46-11EB-1E92-034D-BB6B35178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BA3F5-9322-C79A-27F0-D248B76A2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1717-C631-2482-7115-5D52E774A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3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9EFB5-4C4B-4687-979B-6880E97E81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1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FAD15-09A5-EA87-0932-40E0CDDD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678C0-0E3E-E476-693C-CC57F0885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215659-53BA-42CD-4D72-D60D62D45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FDFE3-6D13-C518-7BD2-311F98A64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9EFB5-4C4B-4687-979B-6880E97E81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3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DACA-1558-A832-4BDE-859275516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E23CD-2E2B-BC58-01C0-62AD637F0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6CF28-3072-6DBA-F0C1-EE2E99A87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4ACEC-F022-AEFA-C421-88CBFC198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9EFB5-4C4B-4687-979B-6880E97E81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4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8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3F3D4-D786-72BD-35AB-1609CA9F7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5853-1DD9-8D2B-FFED-D338D5446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52069-CF2A-321A-A590-3C78519B7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B9FEB-EED8-1348-4D43-CA41A0BA9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6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98784-421A-4A26-84EA-1F83538233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6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0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8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2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0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1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1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3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1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4497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5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95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655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4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09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14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215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29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2359-0989-3200-DC40-6EE56E81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0357-6FA4-C811-01F4-F72B013A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E615-F4BD-D8FB-B1FB-C61D0858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F0DF-91DA-4557-A285-58DE06DE4CDF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0A3D-EEFF-ADBA-4AB4-DD03BB72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C09B-C74E-199C-C126-37414FFA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F079-6880-4F17-A631-27323AC3C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2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8620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4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jMcX-6Owh7o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C14820-4070-0400-D25D-A53CC7CFF7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35EDC-E3C3-6A77-68D8-DAC70FBB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C8110B-415A-C778-0C4C-0E4F2A3382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people holding signs&#10;&#10;AI-generated content may be incorrect.">
            <a:extLst>
              <a:ext uri="{FF2B5EF4-FFF2-40B4-BE49-F238E27FC236}">
                <a16:creationId xmlns:a16="http://schemas.microsoft.com/office/drawing/2014/main" id="{242769E8-B6FD-7470-7D3A-8547FC256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F6CB4-9842-867F-536B-64DFD0B51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495D2-24C6-0FBC-FDB4-0B76A5F5F2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6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ular object with a white play button&#10;&#10;AI-generated content may be incorrect.">
            <a:extLst>
              <a:ext uri="{FF2B5EF4-FFF2-40B4-BE49-F238E27FC236}">
                <a16:creationId xmlns:a16="http://schemas.microsoft.com/office/drawing/2014/main" id="{10D43927-3ABC-D4D6-B2EB-71C946CE0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descr="Daniel Kebede's New Years' Address">
            <a:hlinkClick r:id="" action="ppaction://media"/>
            <a:extLst>
              <a:ext uri="{FF2B5EF4-FFF2-40B4-BE49-F238E27FC236}">
                <a16:creationId xmlns:a16="http://schemas.microsoft.com/office/drawing/2014/main" id="{B132BB46-DA94-B0A8-0116-301E6697E4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62150" y="826389"/>
            <a:ext cx="8267700" cy="46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7BC86F-9B19-155A-A72A-EA5E889B8C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379C6D-508F-823C-2207-80F7D2AD76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6BEF-AC1A-BACA-00A0-CAF3EA7D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DC69D4-14F3-7E40-A9C4-02694198D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B6E56-601F-F1B5-2D8E-9D1B8682F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FCFDF4-4DC2-9FF5-7526-F14A2D89F5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7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increasing prices&#10;&#10;AI-generated content may be incorrect.">
            <a:extLst>
              <a:ext uri="{FF2B5EF4-FFF2-40B4-BE49-F238E27FC236}">
                <a16:creationId xmlns:a16="http://schemas.microsoft.com/office/drawing/2014/main" id="{C0FE82C9-59AD-5A60-EE1A-C612358AA5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9F15-2328-DB18-D5FE-DAAA95F6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6E7F37-3BFE-64CB-4E58-118810B81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8CF307-EE11-0E8E-5A6E-5B628ED8B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40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7ee807b-b0af-46a5-a5a0-77d51f14c870">
      <Terms xmlns="http://schemas.microsoft.com/office/infopath/2007/PartnerControls"/>
    </lcf76f155ced4ddcb4097134ff3c332f>
    <Image xmlns="67ee807b-b0af-46a5-a5a0-77d51f14c870" xsi:nil="true"/>
    <_ip_UnifiedCompliancePolicyProperties xmlns="http://schemas.microsoft.com/sharepoint/v3" xsi:nil="true"/>
    <TaxCatchAll xmlns="1ef7cc66-5c4c-4104-9de6-e50bed330b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AADA31FAC24478A9298D5D02E2A12" ma:contentTypeVersion="22" ma:contentTypeDescription="Create a new document." ma:contentTypeScope="" ma:versionID="49baee29562fb4a596ce10f0702f4020">
  <xsd:schema xmlns:xsd="http://www.w3.org/2001/XMLSchema" xmlns:xs="http://www.w3.org/2001/XMLSchema" xmlns:p="http://schemas.microsoft.com/office/2006/metadata/properties" xmlns:ns1="http://schemas.microsoft.com/sharepoint/v3" xmlns:ns2="67ee807b-b0af-46a5-a5a0-77d51f14c870" xmlns:ns3="1ef7cc66-5c4c-4104-9de6-e50bed330b3a" targetNamespace="http://schemas.microsoft.com/office/2006/metadata/properties" ma:root="true" ma:fieldsID="7e7e29aea828be8c052c2f3ec8f21d43" ns1:_="" ns2:_="" ns3:_="">
    <xsd:import namespace="http://schemas.microsoft.com/sharepoint/v3"/>
    <xsd:import namespace="67ee807b-b0af-46a5-a5a0-77d51f14c870"/>
    <xsd:import namespace="1ef7cc66-5c4c-4104-9de6-e50bed330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mag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e807b-b0af-46a5-a5a0-77d51f14c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82d13f3-7ead-4941-a537-c14224643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7cc66-5c4c-4104-9de6-e50bed330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105560-59b9-4902-8e5f-4f9ebcb79df4}" ma:internalName="TaxCatchAll" ma:showField="CatchAllData" ma:web="1ef7cc66-5c4c-4104-9de6-e50bed330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4E09D2-D15F-487B-807D-DD48B3036C1B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67ee807b-b0af-46a5-a5a0-77d51f14c870"/>
    <ds:schemaRef ds:uri="http://schemas.microsoft.com/office/infopath/2007/PartnerControls"/>
    <ds:schemaRef ds:uri="1ef7cc66-5c4c-4104-9de6-e50bed330b3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C0684B-647F-43B7-A11F-094C75405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ee807b-b0af-46a5-a5a0-77d51f14c870"/>
    <ds:schemaRef ds:uri="1ef7cc66-5c4c-4104-9de6-e50bed330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F60CC1-A586-4F96-B23B-76736E00E9B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c5d511d-8e2a-4741-93fd-9db7b681ded5}" enabled="0" method="" siteId="{cc5d511d-8e2a-4741-93fd-9db7b681de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Macintosh PowerPoint</Application>
  <PresentationFormat>Widescreen</PresentationFormat>
  <Paragraphs>12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Darren OGrady</dc:creator>
  <cp:lastModifiedBy>Nikki Chhokar</cp:lastModifiedBy>
  <cp:revision>7</cp:revision>
  <dcterms:created xsi:type="dcterms:W3CDTF">2026-01-02T08:42:40Z</dcterms:created>
  <dcterms:modified xsi:type="dcterms:W3CDTF">2026-01-28T09:03:54Z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0x010100A43AADA31FAC24478A9298D5D02E2A12</vt:lpwstr>
  </property>
  <property fmtid="{D5CDD505-2E9C-101B-9397-08002B2CF9AE}" pid="3" name="MediaServiceImageTags">
    <vt:lpwstr/>
  </property>
</Properties>
</file>